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8216" y="2277547"/>
            <a:ext cx="6821081" cy="362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6800" spc="-115">
                <a:solidFill>
                  <a:srgbClr val="FFFFFF"/>
                </a:solidFill>
                <a:latin typeface="Poppins Bold"/>
              </a:rPr>
              <a:t>Mini-Quest:</a:t>
            </a:r>
          </a:p>
          <a:p>
            <a:pPr>
              <a:lnSpc>
                <a:spcPts val="9520"/>
              </a:lnSpc>
            </a:pPr>
            <a:r>
              <a:rPr lang="en-US" sz="6800" spc="-115">
                <a:solidFill>
                  <a:srgbClr val="FFFFFF"/>
                </a:solidFill>
                <a:latin typeface="Poppins Bold"/>
              </a:rPr>
              <a:t>Consultas SQL + Análisis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216" y="6202251"/>
            <a:ext cx="69157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Adentrándonos en el mundo de las queries en SQL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7428" y="3704327"/>
            <a:ext cx="9141872" cy="2408557"/>
          </a:xfrm>
          <a:custGeom>
            <a:avLst/>
            <a:gdLst/>
            <a:ahLst/>
            <a:cxnLst/>
            <a:rect r="r" b="b" t="t" l="l"/>
            <a:pathLst>
              <a:path h="2408557" w="9141872">
                <a:moveTo>
                  <a:pt x="0" y="0"/>
                </a:moveTo>
                <a:lnTo>
                  <a:pt x="9141872" y="0"/>
                </a:lnTo>
                <a:lnTo>
                  <a:pt x="9141872" y="2408557"/>
                </a:lnTo>
                <a:lnTo>
                  <a:pt x="0" y="2408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educación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732326" y="2323417"/>
            <a:ext cx="7906192" cy="5640166"/>
          </a:xfrm>
          <a:custGeom>
            <a:avLst/>
            <a:gdLst/>
            <a:ahLst/>
            <a:cxnLst/>
            <a:rect r="r" b="b" t="t" l="l"/>
            <a:pathLst>
              <a:path h="5640166" w="7906192">
                <a:moveTo>
                  <a:pt x="0" y="0"/>
                </a:moveTo>
                <a:lnTo>
                  <a:pt x="7906193" y="0"/>
                </a:lnTo>
                <a:lnTo>
                  <a:pt x="790619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educación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3618602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Número de clientes por Educación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30801" y="2333054"/>
            <a:ext cx="8109242" cy="5620892"/>
          </a:xfrm>
          <a:custGeom>
            <a:avLst/>
            <a:gdLst/>
            <a:ahLst/>
            <a:cxnLst/>
            <a:rect r="r" b="b" t="t" l="l"/>
            <a:pathLst>
              <a:path h="5620892" w="8109242">
                <a:moveTo>
                  <a:pt x="0" y="0"/>
                </a:moveTo>
                <a:lnTo>
                  <a:pt x="8109242" y="0"/>
                </a:lnTo>
                <a:lnTo>
                  <a:pt x="8109242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educación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3618602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Media de ingresos por Educación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3914095"/>
            <a:ext cx="9108776" cy="2458811"/>
          </a:xfrm>
          <a:custGeom>
            <a:avLst/>
            <a:gdLst/>
            <a:ahLst/>
            <a:cxnLst/>
            <a:rect r="r" b="b" t="t" l="l"/>
            <a:pathLst>
              <a:path h="2458811" w="9108776">
                <a:moveTo>
                  <a:pt x="0" y="0"/>
                </a:moveTo>
                <a:lnTo>
                  <a:pt x="9108776" y="0"/>
                </a:lnTo>
                <a:lnTo>
                  <a:pt x="9108776" y="2458810"/>
                </a:lnTo>
                <a:lnTo>
                  <a:pt x="0" y="245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estado civil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99656" y="2644102"/>
            <a:ext cx="7571533" cy="5666438"/>
          </a:xfrm>
          <a:custGeom>
            <a:avLst/>
            <a:gdLst/>
            <a:ahLst/>
            <a:cxnLst/>
            <a:rect r="r" b="b" t="t" l="l"/>
            <a:pathLst>
              <a:path h="5666438" w="7571533">
                <a:moveTo>
                  <a:pt x="0" y="0"/>
                </a:moveTo>
                <a:lnTo>
                  <a:pt x="7571533" y="0"/>
                </a:lnTo>
                <a:lnTo>
                  <a:pt x="7571533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estado civil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3618602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Número de clientes por Estado Civil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68706" y="2324618"/>
            <a:ext cx="7633433" cy="5637764"/>
          </a:xfrm>
          <a:custGeom>
            <a:avLst/>
            <a:gdLst/>
            <a:ahLst/>
            <a:cxnLst/>
            <a:rect r="r" b="b" t="t" l="l"/>
            <a:pathLst>
              <a:path h="5637764" w="7633433">
                <a:moveTo>
                  <a:pt x="0" y="0"/>
                </a:moveTo>
                <a:lnTo>
                  <a:pt x="7633433" y="0"/>
                </a:lnTo>
                <a:lnTo>
                  <a:pt x="763343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estado civil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3618602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Media de ingresos por Estado Civil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1752747"/>
            <a:ext cx="9124570" cy="990759"/>
          </a:xfrm>
          <a:custGeom>
            <a:avLst/>
            <a:gdLst/>
            <a:ahLst/>
            <a:cxnLst/>
            <a:rect r="r" b="b" t="t" l="l"/>
            <a:pathLst>
              <a:path h="990759" w="9124570">
                <a:moveTo>
                  <a:pt x="0" y="0"/>
                </a:moveTo>
                <a:lnTo>
                  <a:pt x="9124570" y="0"/>
                </a:lnTo>
                <a:lnTo>
                  <a:pt x="9124570" y="990759"/>
                </a:lnTo>
                <a:lnTo>
                  <a:pt x="0" y="990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48162" y="3088799"/>
            <a:ext cx="8674521" cy="5623309"/>
          </a:xfrm>
          <a:custGeom>
            <a:avLst/>
            <a:gdLst/>
            <a:ahLst/>
            <a:cxnLst/>
            <a:rect r="r" b="b" t="t" l="l"/>
            <a:pathLst>
              <a:path h="5623309" w="8674521">
                <a:moveTo>
                  <a:pt x="0" y="0"/>
                </a:moveTo>
                <a:lnTo>
                  <a:pt x="8674521" y="0"/>
                </a:lnTo>
                <a:lnTo>
                  <a:pt x="8674521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Gasto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87819" y="2113746"/>
            <a:ext cx="4995206" cy="1832303"/>
          </a:xfrm>
          <a:custGeom>
            <a:avLst/>
            <a:gdLst/>
            <a:ahLst/>
            <a:cxnLst/>
            <a:rect r="r" b="b" t="t" l="l"/>
            <a:pathLst>
              <a:path h="1832303" w="4995206">
                <a:moveTo>
                  <a:pt x="0" y="0"/>
                </a:moveTo>
                <a:lnTo>
                  <a:pt x="4995206" y="0"/>
                </a:lnTo>
                <a:lnTo>
                  <a:pt x="4995206" y="1832303"/>
                </a:lnTo>
                <a:lnTo>
                  <a:pt x="0" y="183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6291" y="5291285"/>
            <a:ext cx="3763056" cy="2482611"/>
          </a:xfrm>
          <a:custGeom>
            <a:avLst/>
            <a:gdLst/>
            <a:ahLst/>
            <a:cxnLst/>
            <a:rect r="r" b="b" t="t" l="l"/>
            <a:pathLst>
              <a:path h="2482611" w="3763056">
                <a:moveTo>
                  <a:pt x="0" y="0"/>
                </a:moveTo>
                <a:lnTo>
                  <a:pt x="3763057" y="0"/>
                </a:lnTo>
                <a:lnTo>
                  <a:pt x="3763057" y="2482611"/>
                </a:lnTo>
                <a:lnTo>
                  <a:pt x="0" y="2482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85422" y="5291285"/>
            <a:ext cx="3804090" cy="2482611"/>
          </a:xfrm>
          <a:custGeom>
            <a:avLst/>
            <a:gdLst/>
            <a:ahLst/>
            <a:cxnLst/>
            <a:rect r="r" b="b" t="t" l="l"/>
            <a:pathLst>
              <a:path h="2482611" w="3804090">
                <a:moveTo>
                  <a:pt x="0" y="0"/>
                </a:moveTo>
                <a:lnTo>
                  <a:pt x="3804090" y="0"/>
                </a:lnTo>
                <a:lnTo>
                  <a:pt x="3804090" y="2482611"/>
                </a:lnTo>
                <a:lnTo>
                  <a:pt x="0" y="2482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2082" y="1564799"/>
            <a:ext cx="498023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Gasto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82" y="3618602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Gasto por Educación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96760" y="1602899"/>
            <a:ext cx="5977325" cy="763338"/>
          </a:xfrm>
          <a:custGeom>
            <a:avLst/>
            <a:gdLst/>
            <a:ahLst/>
            <a:cxnLst/>
            <a:rect r="r" b="b" t="t" l="l"/>
            <a:pathLst>
              <a:path h="763338" w="5977325">
                <a:moveTo>
                  <a:pt x="0" y="0"/>
                </a:moveTo>
                <a:lnTo>
                  <a:pt x="5977325" y="0"/>
                </a:lnTo>
                <a:lnTo>
                  <a:pt x="5977325" y="763338"/>
                </a:lnTo>
                <a:lnTo>
                  <a:pt x="0" y="76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58843" y="3134233"/>
            <a:ext cx="7453159" cy="5082215"/>
          </a:xfrm>
          <a:custGeom>
            <a:avLst/>
            <a:gdLst/>
            <a:ahLst/>
            <a:cxnLst/>
            <a:rect r="r" b="b" t="t" l="l"/>
            <a:pathLst>
              <a:path h="5082215" w="7453159">
                <a:moveTo>
                  <a:pt x="0" y="0"/>
                </a:moveTo>
                <a:lnTo>
                  <a:pt x="7453159" y="0"/>
                </a:lnTo>
                <a:lnTo>
                  <a:pt x="7453159" y="5082215"/>
                </a:lnTo>
                <a:lnTo>
                  <a:pt x="0" y="5082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64799"/>
            <a:ext cx="498023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Modo Compra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87819" y="2113746"/>
            <a:ext cx="4995206" cy="1832303"/>
          </a:xfrm>
          <a:custGeom>
            <a:avLst/>
            <a:gdLst/>
            <a:ahLst/>
            <a:cxnLst/>
            <a:rect r="r" b="b" t="t" l="l"/>
            <a:pathLst>
              <a:path h="1832303" w="4995206">
                <a:moveTo>
                  <a:pt x="0" y="0"/>
                </a:moveTo>
                <a:lnTo>
                  <a:pt x="4995206" y="0"/>
                </a:lnTo>
                <a:lnTo>
                  <a:pt x="4995206" y="1832303"/>
                </a:lnTo>
                <a:lnTo>
                  <a:pt x="0" y="183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6291" y="5291285"/>
            <a:ext cx="3763056" cy="2482611"/>
          </a:xfrm>
          <a:custGeom>
            <a:avLst/>
            <a:gdLst/>
            <a:ahLst/>
            <a:cxnLst/>
            <a:rect r="r" b="b" t="t" l="l"/>
            <a:pathLst>
              <a:path h="2482611" w="3763056">
                <a:moveTo>
                  <a:pt x="0" y="0"/>
                </a:moveTo>
                <a:lnTo>
                  <a:pt x="3763057" y="0"/>
                </a:lnTo>
                <a:lnTo>
                  <a:pt x="3763057" y="2482611"/>
                </a:lnTo>
                <a:lnTo>
                  <a:pt x="0" y="2482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85422" y="5291285"/>
            <a:ext cx="3804090" cy="2482611"/>
          </a:xfrm>
          <a:custGeom>
            <a:avLst/>
            <a:gdLst/>
            <a:ahLst/>
            <a:cxnLst/>
            <a:rect r="r" b="b" t="t" l="l"/>
            <a:pathLst>
              <a:path h="2482611" w="3804090">
                <a:moveTo>
                  <a:pt x="0" y="0"/>
                </a:moveTo>
                <a:lnTo>
                  <a:pt x="3804090" y="0"/>
                </a:lnTo>
                <a:lnTo>
                  <a:pt x="3804090" y="2482611"/>
                </a:lnTo>
                <a:lnTo>
                  <a:pt x="0" y="2482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46192" y="2165193"/>
            <a:ext cx="5070349" cy="2087148"/>
          </a:xfrm>
          <a:custGeom>
            <a:avLst/>
            <a:gdLst/>
            <a:ahLst/>
            <a:cxnLst/>
            <a:rect r="r" b="b" t="t" l="l"/>
            <a:pathLst>
              <a:path h="2087148" w="5070349">
                <a:moveTo>
                  <a:pt x="0" y="0"/>
                </a:moveTo>
                <a:lnTo>
                  <a:pt x="5070349" y="0"/>
                </a:lnTo>
                <a:lnTo>
                  <a:pt x="5070349" y="2087148"/>
                </a:lnTo>
                <a:lnTo>
                  <a:pt x="0" y="2087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06291" y="5223302"/>
            <a:ext cx="3611409" cy="2550594"/>
          </a:xfrm>
          <a:custGeom>
            <a:avLst/>
            <a:gdLst/>
            <a:ahLst/>
            <a:cxnLst/>
            <a:rect r="r" b="b" t="t" l="l"/>
            <a:pathLst>
              <a:path h="2550594" w="3611409">
                <a:moveTo>
                  <a:pt x="0" y="0"/>
                </a:moveTo>
                <a:lnTo>
                  <a:pt x="3611410" y="0"/>
                </a:lnTo>
                <a:lnTo>
                  <a:pt x="3611410" y="2550594"/>
                </a:lnTo>
                <a:lnTo>
                  <a:pt x="0" y="2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05234" y="5291285"/>
            <a:ext cx="3693199" cy="2543815"/>
          </a:xfrm>
          <a:custGeom>
            <a:avLst/>
            <a:gdLst/>
            <a:ahLst/>
            <a:cxnLst/>
            <a:rect r="r" b="b" t="t" l="l"/>
            <a:pathLst>
              <a:path h="2543815" w="3693199">
                <a:moveTo>
                  <a:pt x="0" y="0"/>
                </a:moveTo>
                <a:lnTo>
                  <a:pt x="3693198" y="0"/>
                </a:lnTo>
                <a:lnTo>
                  <a:pt x="3693198" y="2543815"/>
                </a:lnTo>
                <a:lnTo>
                  <a:pt x="0" y="2543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12082" y="1564799"/>
            <a:ext cx="498023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por Modo de compra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2082" y="4190102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Compra por Estado Civil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6121614" cy="5143500"/>
            <a:chOff x="0" y="0"/>
            <a:chExt cx="1451049" cy="121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1049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51049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87217" y="-1676277"/>
            <a:ext cx="12260528" cy="8939040"/>
          </a:xfrm>
          <a:custGeom>
            <a:avLst/>
            <a:gdLst/>
            <a:ahLst/>
            <a:cxnLst/>
            <a:rect r="r" b="b" t="t" l="l"/>
            <a:pathLst>
              <a:path h="8939040" w="12260528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21614" y="5143500"/>
            <a:ext cx="6044772" cy="5143500"/>
            <a:chOff x="0" y="0"/>
            <a:chExt cx="1432835" cy="1219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2835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32835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32835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21496" y="2028308"/>
            <a:ext cx="558483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Proyecto  </a:t>
            </a:r>
          </a:p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en 2 partes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1496" y="5934101"/>
            <a:ext cx="3509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Parte 1: 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496" y="6539839"/>
            <a:ext cx="3678622" cy="32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 Bold"/>
              </a:rPr>
              <a:t>Queries en SQL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En donde trabajamos con operaciones lógicas, operaciones numéricas y con strings, agregaciones...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También entramos con trabajos de agrupación: joins, group bys, order bys...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4689" y="5934101"/>
            <a:ext cx="3509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Parte 2: EDA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9461" y="5934101"/>
            <a:ext cx="3509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Problem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5375" y="6539839"/>
            <a:ext cx="3678622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 Bold"/>
              </a:rPr>
              <a:t>EDA en Pyhon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Ploteamos algunas interpretaciones de los CSV importados a través de las queries por SQL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99439" y="1474980"/>
            <a:ext cx="4771967" cy="804740"/>
          </a:xfrm>
          <a:custGeom>
            <a:avLst/>
            <a:gdLst/>
            <a:ahLst/>
            <a:cxnLst/>
            <a:rect r="r" b="b" t="t" l="l"/>
            <a:pathLst>
              <a:path h="804740" w="4771967">
                <a:moveTo>
                  <a:pt x="0" y="0"/>
                </a:moveTo>
                <a:lnTo>
                  <a:pt x="4771967" y="0"/>
                </a:lnTo>
                <a:lnTo>
                  <a:pt x="4771967" y="804740"/>
                </a:lnTo>
                <a:lnTo>
                  <a:pt x="0" y="80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4133" y="2920445"/>
            <a:ext cx="7782579" cy="5509791"/>
          </a:xfrm>
          <a:custGeom>
            <a:avLst/>
            <a:gdLst/>
            <a:ahLst/>
            <a:cxnLst/>
            <a:rect r="r" b="b" t="t" l="l"/>
            <a:pathLst>
              <a:path h="5509791" w="7782579">
                <a:moveTo>
                  <a:pt x="0" y="0"/>
                </a:moveTo>
                <a:lnTo>
                  <a:pt x="7782579" y="0"/>
                </a:lnTo>
                <a:lnTo>
                  <a:pt x="7782579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64799"/>
            <a:ext cx="498023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de Oferta de Compra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04793" y="2235974"/>
            <a:ext cx="4561260" cy="592964"/>
          </a:xfrm>
          <a:custGeom>
            <a:avLst/>
            <a:gdLst/>
            <a:ahLst/>
            <a:cxnLst/>
            <a:rect r="r" b="b" t="t" l="l"/>
            <a:pathLst>
              <a:path h="592964" w="4561260">
                <a:moveTo>
                  <a:pt x="0" y="0"/>
                </a:moveTo>
                <a:lnTo>
                  <a:pt x="4561259" y="0"/>
                </a:lnTo>
                <a:lnTo>
                  <a:pt x="4561259" y="592964"/>
                </a:lnTo>
                <a:lnTo>
                  <a:pt x="0" y="592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17655" y="4593749"/>
            <a:ext cx="3974276" cy="3049668"/>
          </a:xfrm>
          <a:custGeom>
            <a:avLst/>
            <a:gdLst/>
            <a:ahLst/>
            <a:cxnLst/>
            <a:rect r="r" b="b" t="t" l="l"/>
            <a:pathLst>
              <a:path h="3049668" w="3974276">
                <a:moveTo>
                  <a:pt x="0" y="0"/>
                </a:moveTo>
                <a:lnTo>
                  <a:pt x="3974275" y="0"/>
                </a:lnTo>
                <a:lnTo>
                  <a:pt x="3974275" y="3049668"/>
                </a:lnTo>
                <a:lnTo>
                  <a:pt x="0" y="3049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3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2622" y="4589848"/>
            <a:ext cx="4175121" cy="3053569"/>
          </a:xfrm>
          <a:custGeom>
            <a:avLst/>
            <a:gdLst/>
            <a:ahLst/>
            <a:cxnLst/>
            <a:rect r="r" b="b" t="t" l="l"/>
            <a:pathLst>
              <a:path h="3053569" w="4175121">
                <a:moveTo>
                  <a:pt x="0" y="0"/>
                </a:moveTo>
                <a:lnTo>
                  <a:pt x="4175121" y="0"/>
                </a:lnTo>
                <a:lnTo>
                  <a:pt x="4175121" y="3053569"/>
                </a:lnTo>
                <a:lnTo>
                  <a:pt x="0" y="305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2082" y="1564799"/>
            <a:ext cx="498023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Estadísticas</a:t>
            </a:r>
          </a:p>
          <a:p>
            <a:pPr>
              <a:lnSpc>
                <a:spcPts val="5879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de Aceptación de Campaña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01128" y="0"/>
            <a:ext cx="5443436" cy="5143500"/>
            <a:chOff x="0" y="0"/>
            <a:chExt cx="1290296" cy="121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44564" y="0"/>
            <a:ext cx="5443436" cy="5143500"/>
            <a:chOff x="0" y="0"/>
            <a:chExt cx="1290296" cy="1219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01128" y="5143500"/>
            <a:ext cx="5443436" cy="5143500"/>
            <a:chOff x="0" y="0"/>
            <a:chExt cx="1290296" cy="1219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44564" y="5143500"/>
            <a:ext cx="5443436" cy="5143500"/>
            <a:chOff x="0" y="0"/>
            <a:chExt cx="1290296" cy="1219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201801" y="5219620"/>
            <a:ext cx="8127642" cy="6605556"/>
          </a:xfrm>
          <a:custGeom>
            <a:avLst/>
            <a:gdLst/>
            <a:ahLst/>
            <a:cxnLst/>
            <a:rect r="r" b="b" t="t" l="l"/>
            <a:pathLst>
              <a:path h="6605556" w="8127642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27607" y="1523688"/>
            <a:ext cx="6033914" cy="7239625"/>
          </a:xfrm>
          <a:custGeom>
            <a:avLst/>
            <a:gdLst/>
            <a:ahLst/>
            <a:cxnLst/>
            <a:rect r="r" b="b" t="t" l="l"/>
            <a:pathLst>
              <a:path h="7239625" w="6033914">
                <a:moveTo>
                  <a:pt x="0" y="0"/>
                </a:moveTo>
                <a:lnTo>
                  <a:pt x="6033914" y="0"/>
                </a:lnTo>
                <a:lnTo>
                  <a:pt x="6033914" y="7239624"/>
                </a:lnTo>
                <a:lnTo>
                  <a:pt x="0" y="7239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42" t="-21311" r="-18489" b="-491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1496" y="1517174"/>
            <a:ext cx="5882002" cy="146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97"/>
              </a:lnSpc>
            </a:pPr>
            <a:r>
              <a:rPr lang="en-US" sz="9081">
                <a:solidFill>
                  <a:srgbClr val="101010"/>
                </a:solidFill>
                <a:latin typeface="Poppins Bold"/>
              </a:rPr>
              <a:t>QUERIES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30330" y="1251780"/>
            <a:ext cx="4310184" cy="7783440"/>
          </a:xfrm>
          <a:custGeom>
            <a:avLst/>
            <a:gdLst/>
            <a:ahLst/>
            <a:cxnLst/>
            <a:rect r="r" b="b" t="t" l="l"/>
            <a:pathLst>
              <a:path h="7783440" w="4310184">
                <a:moveTo>
                  <a:pt x="0" y="0"/>
                </a:moveTo>
                <a:lnTo>
                  <a:pt x="4310185" y="0"/>
                </a:lnTo>
                <a:lnTo>
                  <a:pt x="4310185" y="7783440"/>
                </a:lnTo>
                <a:lnTo>
                  <a:pt x="0" y="7783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Importamos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DB y tablas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3722940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 través de Table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Data Import Wizard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1260512"/>
            <a:ext cx="9146646" cy="7697673"/>
          </a:xfrm>
          <a:custGeom>
            <a:avLst/>
            <a:gdLst/>
            <a:ahLst/>
            <a:cxnLst/>
            <a:rect r="r" b="b" t="t" l="l"/>
            <a:pathLst>
              <a:path h="7697673" w="9146646">
                <a:moveTo>
                  <a:pt x="0" y="0"/>
                </a:moveTo>
                <a:lnTo>
                  <a:pt x="9146646" y="0"/>
                </a:lnTo>
                <a:lnTo>
                  <a:pt x="9146646" y="7697672"/>
                </a:lnTo>
                <a:lnTo>
                  <a:pt x="0" y="769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Trazamos diagrama EER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4389690"/>
            <a:ext cx="4643986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Con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Reverse Engineer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 visualizamos todo el esquema con el que trabajaremos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53403" y="1773979"/>
            <a:ext cx="8264040" cy="6739041"/>
          </a:xfrm>
          <a:custGeom>
            <a:avLst/>
            <a:gdLst/>
            <a:ahLst/>
            <a:cxnLst/>
            <a:rect r="r" b="b" t="t" l="l"/>
            <a:pathLst>
              <a:path h="6739041" w="8264040">
                <a:moveTo>
                  <a:pt x="0" y="0"/>
                </a:moveTo>
                <a:lnTo>
                  <a:pt x="8264039" y="0"/>
                </a:lnTo>
                <a:lnTo>
                  <a:pt x="8264039" y="6739042"/>
                </a:lnTo>
                <a:lnTo>
                  <a:pt x="0" y="6739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519621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Poppins Bold"/>
              </a:rPr>
              <a:t>Trabajamos con tablas individualmente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81435" y="3350281"/>
            <a:ext cx="9007974" cy="3586438"/>
          </a:xfrm>
          <a:custGeom>
            <a:avLst/>
            <a:gdLst/>
            <a:ahLst/>
            <a:cxnLst/>
            <a:rect r="r" b="b" t="t" l="l"/>
            <a:pathLst>
              <a:path h="3586438" w="9007974">
                <a:moveTo>
                  <a:pt x="0" y="0"/>
                </a:moveTo>
                <a:lnTo>
                  <a:pt x="9007974" y="0"/>
                </a:lnTo>
                <a:lnTo>
                  <a:pt x="9007974" y="3586438"/>
                </a:lnTo>
                <a:lnTo>
                  <a:pt x="0" y="358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64799"/>
            <a:ext cx="519621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Poppins Bold"/>
              </a:rPr>
              <a:t>Y con varias tablas unidas a través de Join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01128" y="0"/>
            <a:ext cx="5443436" cy="5143500"/>
            <a:chOff x="0" y="0"/>
            <a:chExt cx="1290296" cy="121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44564" y="0"/>
            <a:ext cx="5443436" cy="5143500"/>
            <a:chOff x="0" y="0"/>
            <a:chExt cx="1290296" cy="1219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01128" y="5143500"/>
            <a:ext cx="5443436" cy="5143500"/>
            <a:chOff x="0" y="0"/>
            <a:chExt cx="1290296" cy="1219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44564" y="5143500"/>
            <a:ext cx="5443436" cy="5143500"/>
            <a:chOff x="0" y="0"/>
            <a:chExt cx="1290296" cy="1219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201801" y="5219620"/>
            <a:ext cx="8127642" cy="6605556"/>
          </a:xfrm>
          <a:custGeom>
            <a:avLst/>
            <a:gdLst/>
            <a:ahLst/>
            <a:cxnLst/>
            <a:rect r="r" b="b" t="t" l="l"/>
            <a:pathLst>
              <a:path h="6605556" w="8127642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00314" y="1855349"/>
            <a:ext cx="7888500" cy="6576303"/>
          </a:xfrm>
          <a:custGeom>
            <a:avLst/>
            <a:gdLst/>
            <a:ahLst/>
            <a:cxnLst/>
            <a:rect r="r" b="b" t="t" l="l"/>
            <a:pathLst>
              <a:path h="6576303" w="7888500">
                <a:moveTo>
                  <a:pt x="0" y="0"/>
                </a:moveTo>
                <a:lnTo>
                  <a:pt x="7888500" y="0"/>
                </a:lnTo>
                <a:lnTo>
                  <a:pt x="7888500" y="6576302"/>
                </a:lnTo>
                <a:lnTo>
                  <a:pt x="0" y="657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71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1496" y="1517174"/>
            <a:ext cx="5882002" cy="146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97"/>
              </a:lnSpc>
            </a:pPr>
            <a:r>
              <a:rPr lang="en-US" sz="9081">
                <a:solidFill>
                  <a:srgbClr val="101010"/>
                </a:solidFill>
                <a:latin typeface="Poppins Bold"/>
              </a:rPr>
              <a:t>EDA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2695554"/>
            <a:ext cx="9147755" cy="4895891"/>
          </a:xfrm>
          <a:custGeom>
            <a:avLst/>
            <a:gdLst/>
            <a:ahLst/>
            <a:cxnLst/>
            <a:rect r="r" b="b" t="t" l="l"/>
            <a:pathLst>
              <a:path h="4895891" w="9147755">
                <a:moveTo>
                  <a:pt x="0" y="0"/>
                </a:moveTo>
                <a:lnTo>
                  <a:pt x="9147755" y="0"/>
                </a:lnTo>
                <a:lnTo>
                  <a:pt x="9147755" y="4895892"/>
                </a:lnTo>
                <a:lnTo>
                  <a:pt x="0" y="489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02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Ploteamos en 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3722940"/>
            <a:ext cx="4643986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De los datasets exportados por las queries en 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DAF-5rSGjiQ</dc:identifier>
  <dcterms:modified xsi:type="dcterms:W3CDTF">2011-08-01T06:04:30Z</dcterms:modified>
  <cp:revision>1</cp:revision>
  <dc:title>Mini-Quest: Consultas SQL + Análisis</dc:title>
</cp:coreProperties>
</file>